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121400" cy="2879725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34963" indent="1222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69925" indent="2444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04888" indent="3667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39850" indent="4889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08">
          <p15:clr>
            <a:srgbClr val="A4A3A4"/>
          </p15:clr>
        </p15:guide>
        <p15:guide id="2" pos="19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20" autoAdjust="0"/>
    <p:restoredTop sz="96197" autoAdjust="0"/>
  </p:normalViewPr>
  <p:slideViewPr>
    <p:cSldViewPr>
      <p:cViewPr>
        <p:scale>
          <a:sx n="162" d="100"/>
          <a:sy n="162" d="100"/>
        </p:scale>
        <p:origin x="-76" y="-12"/>
      </p:cViewPr>
      <p:guideLst>
        <p:guide orient="horz" pos="908"/>
        <p:guide pos="19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="" xmlns:a16="http://schemas.microsoft.com/office/drawing/2014/main" id="{C3A789E9-914E-6D40-81D7-14B3AC4CF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2D42474D-5A78-084E-8F97-6B647D8A82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97BF79-3D42-8148-A92E-4190A267DDFE}" type="datetimeFigureOut">
              <a:rPr lang="de-DE"/>
              <a:pPr>
                <a:defRPr/>
              </a:pPr>
              <a:t>06.09.2024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="" xmlns:a16="http://schemas.microsoft.com/office/drawing/2014/main" id="{D1C861EB-86FB-3D42-8294-7CCE09166B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557213" y="744538"/>
            <a:ext cx="7912101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="" xmlns:a16="http://schemas.microsoft.com/office/drawing/2014/main" id="{38B138CB-1F50-874E-82EA-0D238EFAF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212EF5A6-CB9B-534A-89A7-C5DDC37E35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D6FA0EF7-E7FF-FD4E-907B-447488586A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210BC05-76BC-2F45-9059-964D0FACDE1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7445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8937" y="894757"/>
            <a:ext cx="5203528" cy="61721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7873" y="1631694"/>
            <a:ext cx="4285655" cy="736031"/>
          </a:xfrm>
        </p:spPr>
        <p:txBody>
          <a:bodyPr/>
          <a:lstStyle>
            <a:lvl1pPr marL="0" indent="0" algn="ctr">
              <a:buNone/>
              <a:defRPr/>
            </a:lvl1pPr>
            <a:lvl2pPr marL="335265" indent="0" algn="ctr">
              <a:buNone/>
              <a:defRPr/>
            </a:lvl2pPr>
            <a:lvl3pPr marL="670530" indent="0" algn="ctr">
              <a:buNone/>
              <a:defRPr/>
            </a:lvl3pPr>
            <a:lvl4pPr marL="1005794" indent="0" algn="ctr">
              <a:buNone/>
              <a:defRPr/>
            </a:lvl4pPr>
            <a:lvl5pPr marL="1341059" indent="0" algn="ctr">
              <a:buNone/>
              <a:defRPr/>
            </a:lvl5pPr>
            <a:lvl6pPr marL="1676324" indent="0" algn="ctr">
              <a:buNone/>
              <a:defRPr/>
            </a:lvl6pPr>
            <a:lvl7pPr marL="2011589" indent="0" algn="ctr">
              <a:buNone/>
              <a:defRPr/>
            </a:lvl7pPr>
            <a:lvl8pPr marL="2346853" indent="0" algn="ctr">
              <a:buNone/>
              <a:defRPr/>
            </a:lvl8pPr>
            <a:lvl9pPr marL="2682118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E5A0B56-F942-D14D-AE36-11FA52F1A6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AAF72C65-1175-FA4E-BA62-3DAC14010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15C70122-0999-944D-870D-B8A5DFB63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32B06-9D8E-FA4E-83EA-B66F029C64B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5686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3A6FC9E-D95F-D34A-9880-AB5377079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9B314C4-73FE-F643-B381-1C4F446143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FFAF869-E37F-254A-B7EF-7800FEF246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C5067-428E-4C44-A370-877F1E967A1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846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438184" y="115190"/>
            <a:ext cx="1376808" cy="245706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6408" y="115190"/>
            <a:ext cx="4002194" cy="245706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42C7404-E42C-6547-B8E5-FA8D976AAD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E09E881-9EF4-DA47-AB46-1B6E55F12C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7528B859-4690-D642-B6E7-A4C19410E6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71949-235B-C643-AA09-3D89C7C93D7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213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FE092E9-3BC3-644E-A45C-E675FD036F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8330240-0682-CD49-A8A6-B93315586B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F55024B-237A-6043-AC02-D44D416FD7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3805A-D24E-FE40-9BF8-D910FDD7D0B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048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3234" y="1850281"/>
            <a:ext cx="5203528" cy="57231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3234" y="1220369"/>
            <a:ext cx="5203528" cy="629911"/>
          </a:xfrm>
        </p:spPr>
        <p:txBody>
          <a:bodyPr anchor="b"/>
          <a:lstStyle>
            <a:lvl1pPr marL="0" indent="0">
              <a:buNone/>
              <a:defRPr sz="1500"/>
            </a:lvl1pPr>
            <a:lvl2pPr marL="335265" indent="0">
              <a:buNone/>
              <a:defRPr sz="1300"/>
            </a:lvl2pPr>
            <a:lvl3pPr marL="670530" indent="0">
              <a:buNone/>
              <a:defRPr sz="1200"/>
            </a:lvl3pPr>
            <a:lvl4pPr marL="1005794" indent="0">
              <a:buNone/>
              <a:defRPr sz="1000"/>
            </a:lvl4pPr>
            <a:lvl5pPr marL="1341059" indent="0">
              <a:buNone/>
              <a:defRPr sz="1000"/>
            </a:lvl5pPr>
            <a:lvl6pPr marL="1676324" indent="0">
              <a:buNone/>
              <a:defRPr sz="1000"/>
            </a:lvl6pPr>
            <a:lvl7pPr marL="2011589" indent="0">
              <a:buNone/>
              <a:defRPr sz="1000"/>
            </a:lvl7pPr>
            <a:lvl8pPr marL="2346853" indent="0">
              <a:buNone/>
              <a:defRPr sz="1000"/>
            </a:lvl8pPr>
            <a:lvl9pPr marL="26821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A352CB6-8988-A24D-B014-DC38129E03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F22A18-D951-EC4E-B9DB-C7E43E2989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B6FAB41-3964-9E41-A949-2FA5124A76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113AA-D235-1F48-BCB6-159AC51E8E2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7067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6408" y="672087"/>
            <a:ext cx="2688827" cy="190016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124820" y="672087"/>
            <a:ext cx="2690176" cy="190016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4E732E3-05A3-A34B-8417-8D54B1D3CA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23B0276-B6C1-5741-B0AE-C811117FE4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2023623-B778-F943-AB0E-EA83D52F91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44ADD-E404-1541-9BAF-41969D8C337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41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6409" y="644425"/>
            <a:ext cx="2703673" cy="2689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5265" indent="0">
              <a:buNone/>
              <a:defRPr sz="1500" b="1"/>
            </a:lvl2pPr>
            <a:lvl3pPr marL="670530" indent="0">
              <a:buNone/>
              <a:defRPr sz="1300" b="1"/>
            </a:lvl3pPr>
            <a:lvl4pPr marL="1005794" indent="0">
              <a:buNone/>
              <a:defRPr sz="1200" b="1"/>
            </a:lvl4pPr>
            <a:lvl5pPr marL="1341059" indent="0">
              <a:buNone/>
              <a:defRPr sz="1200" b="1"/>
            </a:lvl5pPr>
            <a:lvl6pPr marL="1676324" indent="0">
              <a:buNone/>
              <a:defRPr sz="1200" b="1"/>
            </a:lvl6pPr>
            <a:lvl7pPr marL="2011589" indent="0">
              <a:buNone/>
              <a:defRPr sz="1200" b="1"/>
            </a:lvl7pPr>
            <a:lvl8pPr marL="2346853" indent="0">
              <a:buNone/>
              <a:defRPr sz="1200" b="1"/>
            </a:lvl8pPr>
            <a:lvl9pPr marL="2682118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06409" y="913350"/>
            <a:ext cx="2703673" cy="165890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109968" y="644425"/>
            <a:ext cx="2705024" cy="2689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5265" indent="0">
              <a:buNone/>
              <a:defRPr sz="1500" b="1"/>
            </a:lvl2pPr>
            <a:lvl3pPr marL="670530" indent="0">
              <a:buNone/>
              <a:defRPr sz="1300" b="1"/>
            </a:lvl3pPr>
            <a:lvl4pPr marL="1005794" indent="0">
              <a:buNone/>
              <a:defRPr sz="1200" b="1"/>
            </a:lvl4pPr>
            <a:lvl5pPr marL="1341059" indent="0">
              <a:buNone/>
              <a:defRPr sz="1200" b="1"/>
            </a:lvl5pPr>
            <a:lvl6pPr marL="1676324" indent="0">
              <a:buNone/>
              <a:defRPr sz="1200" b="1"/>
            </a:lvl6pPr>
            <a:lvl7pPr marL="2011589" indent="0">
              <a:buNone/>
              <a:defRPr sz="1200" b="1"/>
            </a:lvl7pPr>
            <a:lvl8pPr marL="2346853" indent="0">
              <a:buNone/>
              <a:defRPr sz="1200" b="1"/>
            </a:lvl8pPr>
            <a:lvl9pPr marL="2682118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109968" y="913350"/>
            <a:ext cx="2705024" cy="165890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2D559C27-B811-774B-8AAC-D7FA1A252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239B267A-43B5-6B4B-AD5E-3477881AED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AD9E0D5-E721-B547-B077-CB98769ACD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9D971-8720-D14C-BEA3-4215C44A76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0239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76315CC1-E100-1E41-B960-0D790FAF3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95E98E01-6BF9-2C49-916E-4E1ACD86B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A0DD6698-DDB9-6446-A7FC-813BD89069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21575-4504-AB46-B722-AE5F4964ACA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1470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26DD6ABE-5388-944A-A588-0034A240D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DA4DFFA1-70EF-054C-978A-7CB102328F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BF15F5A0-7288-1647-B22F-79CCC42ED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95E29-6EA4-5A4D-A0F8-D4052AF0B08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4985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411" y="114737"/>
            <a:ext cx="2013920" cy="487966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93220" y="114736"/>
            <a:ext cx="3421775" cy="2457516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06411" y="602703"/>
            <a:ext cx="2013920" cy="1969550"/>
          </a:xfrm>
        </p:spPr>
        <p:txBody>
          <a:bodyPr/>
          <a:lstStyle>
            <a:lvl1pPr marL="0" indent="0">
              <a:buNone/>
              <a:defRPr sz="1000"/>
            </a:lvl1pPr>
            <a:lvl2pPr marL="335265" indent="0">
              <a:buNone/>
              <a:defRPr sz="900"/>
            </a:lvl2pPr>
            <a:lvl3pPr marL="670530" indent="0">
              <a:buNone/>
              <a:defRPr sz="700"/>
            </a:lvl3pPr>
            <a:lvl4pPr marL="1005794" indent="0">
              <a:buNone/>
              <a:defRPr sz="700"/>
            </a:lvl4pPr>
            <a:lvl5pPr marL="1341059" indent="0">
              <a:buNone/>
              <a:defRPr sz="700"/>
            </a:lvl5pPr>
            <a:lvl6pPr marL="1676324" indent="0">
              <a:buNone/>
              <a:defRPr sz="700"/>
            </a:lvl6pPr>
            <a:lvl7pPr marL="2011589" indent="0">
              <a:buNone/>
              <a:defRPr sz="700"/>
            </a:lvl7pPr>
            <a:lvl8pPr marL="2346853" indent="0">
              <a:buNone/>
              <a:defRPr sz="700"/>
            </a:lvl8pPr>
            <a:lvl9pPr marL="2682118" indent="0">
              <a:buNone/>
              <a:defRPr sz="7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8386DE3-7551-EE4D-B442-7E19EDB709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DE854FA-F357-1D41-A300-2653F43D0B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8279F99-4B8B-8F48-B7E7-146B83D77E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1762A-18F2-1741-89D8-DDB5FBE4059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3074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984" y="2015808"/>
            <a:ext cx="3672839" cy="23808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99984" y="257135"/>
            <a:ext cx="3672839" cy="1727835"/>
          </a:xfrm>
        </p:spPr>
        <p:txBody>
          <a:bodyPr/>
          <a:lstStyle>
            <a:lvl1pPr marL="0" indent="0">
              <a:buNone/>
              <a:defRPr sz="2300"/>
            </a:lvl1pPr>
            <a:lvl2pPr marL="335265" indent="0">
              <a:buNone/>
              <a:defRPr sz="2100"/>
            </a:lvl2pPr>
            <a:lvl3pPr marL="670530" indent="0">
              <a:buNone/>
              <a:defRPr sz="1800"/>
            </a:lvl3pPr>
            <a:lvl4pPr marL="1005794" indent="0">
              <a:buNone/>
              <a:defRPr sz="1500"/>
            </a:lvl4pPr>
            <a:lvl5pPr marL="1341059" indent="0">
              <a:buNone/>
              <a:defRPr sz="1500"/>
            </a:lvl5pPr>
            <a:lvl6pPr marL="1676324" indent="0">
              <a:buNone/>
              <a:defRPr sz="1500"/>
            </a:lvl6pPr>
            <a:lvl7pPr marL="2011589" indent="0">
              <a:buNone/>
              <a:defRPr sz="1500"/>
            </a:lvl7pPr>
            <a:lvl8pPr marL="2346853" indent="0">
              <a:buNone/>
              <a:defRPr sz="1500"/>
            </a:lvl8pPr>
            <a:lvl9pPr marL="2682118" indent="0">
              <a:buNone/>
              <a:defRPr sz="15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99984" y="2253895"/>
            <a:ext cx="3672839" cy="337858"/>
          </a:xfrm>
        </p:spPr>
        <p:txBody>
          <a:bodyPr/>
          <a:lstStyle>
            <a:lvl1pPr marL="0" indent="0">
              <a:buNone/>
              <a:defRPr sz="1000"/>
            </a:lvl1pPr>
            <a:lvl2pPr marL="335265" indent="0">
              <a:buNone/>
              <a:defRPr sz="900"/>
            </a:lvl2pPr>
            <a:lvl3pPr marL="670530" indent="0">
              <a:buNone/>
              <a:defRPr sz="700"/>
            </a:lvl3pPr>
            <a:lvl4pPr marL="1005794" indent="0">
              <a:buNone/>
              <a:defRPr sz="700"/>
            </a:lvl4pPr>
            <a:lvl5pPr marL="1341059" indent="0">
              <a:buNone/>
              <a:defRPr sz="700"/>
            </a:lvl5pPr>
            <a:lvl6pPr marL="1676324" indent="0">
              <a:buNone/>
              <a:defRPr sz="700"/>
            </a:lvl6pPr>
            <a:lvl7pPr marL="2011589" indent="0">
              <a:buNone/>
              <a:defRPr sz="700"/>
            </a:lvl7pPr>
            <a:lvl8pPr marL="2346853" indent="0">
              <a:buNone/>
              <a:defRPr sz="700"/>
            </a:lvl8pPr>
            <a:lvl9pPr marL="2682118" indent="0">
              <a:buNone/>
              <a:defRPr sz="7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B977D76-26B2-6C47-A2EC-B70A98CC2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20A4CB6-B2DD-294E-A098-7261F4BD3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FB396DA-CBBB-9745-B9BC-B6B1A4A871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F8B89-60D6-894B-BCA5-73009363B6B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861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81C61597-4C89-F849-A113-10A38D7EA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15888"/>
            <a:ext cx="55086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053" tIns="33526" rIns="67053" bIns="335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ACABE84C-BD86-6041-9B59-F6149EA58F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6388" y="671513"/>
            <a:ext cx="5508625" cy="19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053" tIns="33526" rIns="67053" bIns="33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953E57E4-B1CB-A446-A2E6-414B964EE9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6388" y="2622550"/>
            <a:ext cx="1428750" cy="200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7053" tIns="33526" rIns="67053" bIns="3352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61AB8045-372B-FA4F-A29C-930FD356C2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89150" y="2622550"/>
            <a:ext cx="1943100" cy="200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7053" tIns="33526" rIns="67053" bIns="3352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6B80CC4E-EF18-C249-AB8C-26B8394D25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6263" y="2622550"/>
            <a:ext cx="1428750" cy="200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7053" tIns="33526" rIns="67053" bIns="335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BDB7EAA8-513C-5A4B-BA4B-C6D1D74B37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335265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67053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005794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341059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50825" indent="-250825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44513" indent="-20796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2pPr>
      <a:lvl3pPr marL="836613" indent="-16668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173163" indent="-166688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cs typeface="+mn-cs"/>
        </a:defRPr>
      </a:lvl4pPr>
      <a:lvl5pPr marL="1508125" indent="-166688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5pPr>
      <a:lvl6pPr marL="1843956" indent="-167632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179221" indent="-167632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14486" indent="-167632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849750" indent="-167632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67053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5265" algn="l" defTabSz="67053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0530" algn="l" defTabSz="67053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94" algn="l" defTabSz="67053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059" algn="l" defTabSz="67053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324" algn="l" defTabSz="67053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589" algn="l" defTabSz="67053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46853" algn="l" defTabSz="67053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82118" algn="l" defTabSz="67053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Grafik 16">
            <a:extLst>
              <a:ext uri="{FF2B5EF4-FFF2-40B4-BE49-F238E27FC236}">
                <a16:creationId xmlns="" xmlns:a16="http://schemas.microsoft.com/office/drawing/2014/main" id="{0759E812-DB85-FC40-872A-B55E41A83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2140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Grafik 17">
            <a:extLst>
              <a:ext uri="{FF2B5EF4-FFF2-40B4-BE49-F238E27FC236}">
                <a16:creationId xmlns="" xmlns:a16="http://schemas.microsoft.com/office/drawing/2014/main" id="{98675465-8B1B-9146-BB15-0DE27BB5B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372" y="0"/>
            <a:ext cx="1107386" cy="280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feld 18">
            <a:extLst>
              <a:ext uri="{FF2B5EF4-FFF2-40B4-BE49-F238E27FC236}">
                <a16:creationId xmlns="" xmlns:a16="http://schemas.microsoft.com/office/drawing/2014/main" id="{09411AA3-1330-9C4D-BCD9-1D3B041F2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828" y="372864"/>
            <a:ext cx="18732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</a:rPr>
              <a:t>Bei Kribbeln,</a:t>
            </a:r>
          </a:p>
          <a:p>
            <a:r>
              <a:rPr lang="de-DE" altLang="de-DE" b="1" dirty="0">
                <a:solidFill>
                  <a:schemeClr val="bg1"/>
                </a:solidFill>
              </a:rPr>
              <a:t>Brennen und </a:t>
            </a:r>
          </a:p>
          <a:p>
            <a:r>
              <a:rPr lang="de-DE" altLang="de-DE" b="1" dirty="0">
                <a:solidFill>
                  <a:schemeClr val="bg1"/>
                </a:solidFill>
              </a:rPr>
              <a:t>t</a:t>
            </a:r>
            <a:r>
              <a:rPr lang="de-DE" altLang="de-DE" b="1" dirty="0" smtClean="0">
                <a:solidFill>
                  <a:schemeClr val="bg1"/>
                </a:solidFill>
              </a:rPr>
              <a:t>auben </a:t>
            </a:r>
            <a:r>
              <a:rPr lang="de-DE" altLang="de-DE" b="1" dirty="0">
                <a:solidFill>
                  <a:schemeClr val="bg1"/>
                </a:solidFill>
              </a:rPr>
              <a:t>Füßen</a:t>
            </a:r>
          </a:p>
        </p:txBody>
      </p:sp>
      <p:pic>
        <p:nvPicPr>
          <p:cNvPr id="15365" name="Grafik 20" descr="Ein Bild, das drinnen, Küchengerät enthält.&#10;&#10;Automatisch generierte Beschreibung">
            <a:extLst>
              <a:ext uri="{FF2B5EF4-FFF2-40B4-BE49-F238E27FC236}">
                <a16:creationId xmlns="" xmlns:a16="http://schemas.microsoft.com/office/drawing/2014/main" id="{0AE6F419-073D-DB49-8BD0-E4E6268C4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763" y="1367854"/>
            <a:ext cx="205121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hteck 21">
            <a:extLst>
              <a:ext uri="{FF2B5EF4-FFF2-40B4-BE49-F238E27FC236}">
                <a16:creationId xmlns="" xmlns:a16="http://schemas.microsoft.com/office/drawing/2014/main" id="{523B81EF-2564-854D-A1B2-20FB135C7C1F}"/>
              </a:ext>
            </a:extLst>
          </p:cNvPr>
          <p:cNvSpPr/>
          <p:nvPr/>
        </p:nvSpPr>
        <p:spPr>
          <a:xfrm>
            <a:off x="20638" y="215900"/>
            <a:ext cx="1743918" cy="6477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ysClr val="windowText" lastClr="000000"/>
              </a:solidFill>
            </a:endParaRPr>
          </a:p>
        </p:txBody>
      </p:sp>
      <p:sp>
        <p:nvSpPr>
          <p:cNvPr id="15367" name="Rechteck 22">
            <a:extLst>
              <a:ext uri="{FF2B5EF4-FFF2-40B4-BE49-F238E27FC236}">
                <a16:creationId xmlns="" xmlns:a16="http://schemas.microsoft.com/office/drawing/2014/main" id="{C5A5A245-2021-9E41-B472-44783B896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3" y="336550"/>
            <a:ext cx="17683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altLang="de-DE" sz="1200" b="1" dirty="0">
                <a:solidFill>
                  <a:schemeClr val="bg1"/>
                </a:solidFill>
              </a:rPr>
              <a:t>Jetzt </a:t>
            </a:r>
            <a:r>
              <a:rPr lang="de-DE" altLang="de-DE" sz="1200" b="1" dirty="0" smtClean="0">
                <a:solidFill>
                  <a:schemeClr val="bg1"/>
                </a:solidFill>
              </a:rPr>
              <a:t>günstiges</a:t>
            </a:r>
            <a:endParaRPr lang="de-DE" altLang="de-DE" sz="1200" b="1" dirty="0">
              <a:solidFill>
                <a:schemeClr val="bg1"/>
              </a:solidFill>
            </a:endParaRPr>
          </a:p>
          <a:p>
            <a:r>
              <a:rPr lang="de-DE" altLang="de-DE" sz="1200" b="1" dirty="0" smtClean="0">
                <a:solidFill>
                  <a:schemeClr val="bg1"/>
                </a:solidFill>
              </a:rPr>
              <a:t>Testangebot </a:t>
            </a:r>
            <a:r>
              <a:rPr lang="de-DE" altLang="de-DE" sz="1200" b="1" dirty="0">
                <a:solidFill>
                  <a:schemeClr val="bg1"/>
                </a:solidFill>
              </a:rPr>
              <a:t>sichern!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="" xmlns:a16="http://schemas.microsoft.com/office/drawing/2014/main" id="{867171E1-8233-1E47-8D5C-E4EE3897B111}"/>
              </a:ext>
            </a:extLst>
          </p:cNvPr>
          <p:cNvSpPr/>
          <p:nvPr/>
        </p:nvSpPr>
        <p:spPr>
          <a:xfrm>
            <a:off x="41275" y="963613"/>
            <a:ext cx="30607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altLang="de-DE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Beratungstag*</a:t>
            </a:r>
            <a:r>
              <a:rPr lang="de-DE" altLang="de-DE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eaLnBrk="1" hangingPunct="1">
              <a:defRPr/>
            </a:pPr>
            <a:r>
              <a:rPr lang="de-DE" altLang="de-DE" sz="1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(auch </a:t>
            </a:r>
            <a:r>
              <a:rPr lang="de-DE" altLang="de-DE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telefonisch </a:t>
            </a:r>
            <a:r>
              <a:rPr lang="de-DE" altLang="de-DE" sz="1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möglich)</a:t>
            </a:r>
            <a:endParaRPr lang="de-DE" altLang="de-DE" sz="1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eaLnBrk="1" hangingPunct="1">
              <a:defRPr/>
            </a:pPr>
            <a:r>
              <a:rPr lang="de-DE" altLang="de-DE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zum Thema Polyneuropathie: </a:t>
            </a:r>
          </a:p>
          <a:p>
            <a:pPr algn="ctr" eaLnBrk="1" hangingPunct="1">
              <a:defRPr/>
            </a:pPr>
            <a:r>
              <a:rPr lang="de-DE" altLang="de-DE" sz="1600" b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Di.22.10.2024</a:t>
            </a:r>
            <a:endParaRPr lang="de-DE" altLang="de-DE" sz="16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eaLnBrk="1" hangingPunct="1">
              <a:defRPr/>
            </a:pPr>
            <a:endParaRPr lang="de-DE" altLang="de-DE" sz="1000" b="1" dirty="0" smtClean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de-DE" altLang="de-DE" sz="1000" b="1" dirty="0" smtClean="0">
                <a:solidFill>
                  <a:schemeClr val="bg1"/>
                </a:solidFill>
              </a:rPr>
              <a:t>Bitte </a:t>
            </a:r>
            <a:r>
              <a:rPr lang="de-DE" altLang="de-DE" sz="1000" b="1" dirty="0">
                <a:solidFill>
                  <a:schemeClr val="bg1"/>
                </a:solidFill>
              </a:rPr>
              <a:t>vereinbaren Sie noch heute Ihren persönlichen Beratungstermin – </a:t>
            </a:r>
          </a:p>
          <a:p>
            <a:pPr algn="ctr" eaLnBrk="1" hangingPunct="1">
              <a:defRPr/>
            </a:pPr>
            <a:r>
              <a:rPr lang="de-DE" altLang="de-DE" sz="1000" b="1" dirty="0">
                <a:solidFill>
                  <a:schemeClr val="bg1"/>
                </a:solidFill>
              </a:rPr>
              <a:t>die Plätze sind begrenzt</a:t>
            </a:r>
            <a:r>
              <a:rPr lang="de-DE" altLang="de-DE" sz="1000" b="1" dirty="0" smtClean="0">
                <a:solidFill>
                  <a:schemeClr val="bg1"/>
                </a:solidFill>
              </a:rPr>
              <a:t>!</a:t>
            </a:r>
            <a:endParaRPr lang="de-DE" altLang="de-DE" sz="800" b="1" dirty="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de-DE" altLang="de-DE" sz="800" b="1" dirty="0" smtClean="0">
                <a:solidFill>
                  <a:schemeClr val="bg1"/>
                </a:solidFill>
              </a:rPr>
              <a:t>* </a:t>
            </a:r>
            <a:r>
              <a:rPr lang="de-DE" altLang="de-DE" sz="800" b="1" dirty="0">
                <a:solidFill>
                  <a:schemeClr val="bg1"/>
                </a:solidFill>
              </a:rPr>
              <a:t>keine Diagnostik</a:t>
            </a:r>
          </a:p>
          <a:p>
            <a:pPr algn="ctr" eaLnBrk="1" hangingPunct="1">
              <a:defRPr/>
            </a:pPr>
            <a:endParaRPr lang="de-DE" altLang="de-DE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41</Words>
  <Application>Microsoft Office PowerPoint</Application>
  <PresentationFormat>Benutzerdefiniert</PresentationFormat>
  <Paragraphs>13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Andy</dc:creator>
  <cp:lastModifiedBy>Monique Pokrant</cp:lastModifiedBy>
  <cp:revision>184</cp:revision>
  <cp:lastPrinted>2013-02-05T14:34:34Z</cp:lastPrinted>
  <dcterms:created xsi:type="dcterms:W3CDTF">2012-02-20T10:48:49Z</dcterms:created>
  <dcterms:modified xsi:type="dcterms:W3CDTF">2024-09-06T09:39:11Z</dcterms:modified>
</cp:coreProperties>
</file>